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86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23CE37-28D1-40F2-B03F-F92D979641D5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558585-DDB9-4D27-8485-0A45FD5A9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Power Point 2007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Fahra</a:t>
            </a:r>
            <a:r>
              <a:rPr lang="en-US" dirty="0" smtClean="0"/>
              <a:t> </a:t>
            </a:r>
            <a:r>
              <a:rPr lang="en-US" dirty="0" err="1" smtClean="0"/>
              <a:t>Ragita</a:t>
            </a:r>
            <a:r>
              <a:rPr lang="en-US" dirty="0" smtClean="0"/>
              <a:t> </a:t>
            </a:r>
            <a:r>
              <a:rPr lang="en-US" dirty="0" err="1" smtClean="0"/>
              <a:t>Musyafa</a:t>
            </a:r>
            <a:endParaRPr lang="en-US" dirty="0" smtClean="0"/>
          </a:p>
          <a:p>
            <a:r>
              <a:rPr lang="en-US" dirty="0" smtClean="0"/>
              <a:t>INI CONTOH AJA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Ribbon Tab Home</a:t>
            </a:r>
          </a:p>
          <a:p>
            <a:r>
              <a:rPr lang="en-US" dirty="0" smtClean="0"/>
              <a:t>Clipboard</a:t>
            </a:r>
          </a:p>
          <a:p>
            <a:r>
              <a:rPr lang="en-US" dirty="0" smtClean="0"/>
              <a:t>Slide</a:t>
            </a:r>
          </a:p>
          <a:p>
            <a:r>
              <a:rPr lang="en-US" dirty="0" smtClean="0"/>
              <a:t>Font</a:t>
            </a:r>
          </a:p>
          <a:p>
            <a:r>
              <a:rPr lang="en-US" dirty="0" smtClean="0"/>
              <a:t>Paragraph</a:t>
            </a:r>
          </a:p>
          <a:p>
            <a:r>
              <a:rPr lang="en-US" dirty="0" err="1" smtClean="0"/>
              <a:t>WordArtstyle</a:t>
            </a:r>
            <a:endParaRPr lang="en-US" dirty="0" smtClean="0"/>
          </a:p>
          <a:p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457855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Ribbon Tab Insert</a:t>
            </a:r>
          </a:p>
          <a:p>
            <a:r>
              <a:rPr lang="en-US" dirty="0" smtClean="0"/>
              <a:t>Shape</a:t>
            </a:r>
          </a:p>
          <a:p>
            <a:r>
              <a:rPr lang="en-US" dirty="0" smtClean="0"/>
              <a:t>Slides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Illustration</a:t>
            </a:r>
          </a:p>
          <a:p>
            <a:r>
              <a:rPr lang="en-US" dirty="0" smtClean="0"/>
              <a:t>Link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Media Clip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Ribbon </a:t>
            </a:r>
            <a:r>
              <a:rPr lang="en-US" dirty="0" err="1" smtClean="0"/>
              <a:t>dalam</a:t>
            </a:r>
            <a:r>
              <a:rPr lang="en-US" dirty="0" smtClean="0"/>
              <a:t> PowerPoint 2007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786742" cy="41434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sajikan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Susunlah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Kemasan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agar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71480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 </a:t>
            </a:r>
            <a:r>
              <a:rPr lang="en-US" sz="2800" dirty="0" err="1" smtClean="0"/>
              <a:t>Pegawai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6" y="1397000"/>
          <a:ext cx="85011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2"/>
                <a:gridCol w="1500198"/>
                <a:gridCol w="2035982"/>
                <a:gridCol w="1416854"/>
                <a:gridCol w="929230"/>
                <a:gridCol w="190447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NIK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NAMA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UMUR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GOL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LAMA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KERJA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11111111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AGUS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22222222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SANDRA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33333333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DEWI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44444444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DIANA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37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55555555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DESINTA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66666666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DESILA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122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Latihan Power Point 2007</vt:lpstr>
      <vt:lpstr>Fungsi Ribbon dalam PowerPoint 2007</vt:lpstr>
      <vt:lpstr>Hal Penting dalam Membuat Presentasi</vt:lpstr>
      <vt:lpstr>Slide 4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Power Point 2007</dc:title>
  <dc:creator>Universitas Komputer Indonesia</dc:creator>
  <cp:lastModifiedBy>Universitas Komputer Indonesia</cp:lastModifiedBy>
  <cp:revision>13</cp:revision>
  <dcterms:created xsi:type="dcterms:W3CDTF">2008-03-17T13:11:00Z</dcterms:created>
  <dcterms:modified xsi:type="dcterms:W3CDTF">2008-06-18T06:01:45Z</dcterms:modified>
</cp:coreProperties>
</file>